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257" r:id="rId3"/>
    <p:sldId id="266" r:id="rId4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008000"/>
    <a:srgbClr val="006600"/>
    <a:srgbClr val="FF3300"/>
    <a:srgbClr val="FF99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548" y="3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/>
          <a:lstStyle>
            <a:lvl1pPr algn="r">
              <a:defRPr sz="1200"/>
            </a:lvl1pPr>
          </a:lstStyle>
          <a:p>
            <a:fld id="{777CA603-252A-4D1D-A155-430B501E326C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41" tIns="44621" rIns="89241" bIns="446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510" y="4759646"/>
            <a:ext cx="5511146" cy="4509134"/>
          </a:xfrm>
          <a:prstGeom prst="rect">
            <a:avLst/>
          </a:prstGeom>
        </p:spPr>
        <p:txBody>
          <a:bodyPr vert="horz" lIns="89241" tIns="44621" rIns="89241" bIns="4462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731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548" y="9517731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 anchor="b"/>
          <a:lstStyle>
            <a:lvl1pPr algn="r">
              <a:defRPr sz="1200"/>
            </a:lvl1pPr>
          </a:lstStyle>
          <a:p>
            <a:fld id="{5E7C2C91-24BE-4905-B302-F779CC8592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85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2C91-24BE-4905-B302-F779CC8592B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364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7104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25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4286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39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957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393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627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788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97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12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955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AFCA-779D-4F7F-A385-CA9959EDF443}" type="datetimeFigureOut">
              <a:rPr lang="pt-BR" smtClean="0"/>
              <a:pPr/>
              <a:t>04/03/2020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528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2" y="0"/>
            <a:ext cx="916925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68760" y="2085727"/>
            <a:ext cx="6336704" cy="1200329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 w="825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Estimativa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 Produção da Região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Norte/Nordeste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Safra 2019/2020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7267"/>
            <a:ext cx="1901489" cy="46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25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27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668760" y="4221088"/>
            <a:ext cx="6336704" cy="461665"/>
          </a:xfrm>
          <a:prstGeom prst="rect">
            <a:avLst/>
          </a:prstGeom>
          <a:solidFill>
            <a:srgbClr val="FFC000">
              <a:alpha val="66000"/>
            </a:srgbClr>
          </a:solidFill>
          <a:ln w="825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01600" h="9525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Posição em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31/03/2020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2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419872" y="188640"/>
            <a:ext cx="1800200" cy="374710"/>
            <a:chOff x="2781" y="1237"/>
            <a:chExt cx="4320" cy="815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70251108"/>
                </p:ext>
              </p:extLst>
            </p:nvPr>
          </p:nvGraphicFramePr>
          <p:xfrm>
            <a:off x="2781" y="1237"/>
            <a:ext cx="1440" cy="815"/>
          </p:xfrm>
          <a:graphic>
            <a:graphicData uri="http://schemas.openxmlformats.org/presentationml/2006/ole">
              <p:oleObj spid="_x0000_s1055" name="Imagem de Bitmap" r:id="rId3" imgW="4181400" imgH="2419200" progId="PBrush">
                <p:embed/>
              </p:oleObj>
            </a:graphicData>
          </a:graphic>
        </p:graphicFrame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18" y="1237"/>
              <a:ext cx="2880" cy="435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1200" b="1" kern="10" spc="0" dirty="0" err="1">
                  <a:ln>
                    <a:noFill/>
                  </a:ln>
                  <a:solidFill>
                    <a:srgbClr val="000080">
                      <a:alpha val="85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</a:rPr>
                <a:t>SINDAÇÚCAR-AL</a:t>
              </a:r>
              <a:endParaRPr lang="pt-BR" sz="1200" b="1" kern="10" spc="0" dirty="0">
                <a:ln>
                  <a:noFill/>
                </a:ln>
                <a:solidFill>
                  <a:srgbClr val="000080">
                    <a:alpha val="85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221" y="1774"/>
              <a:ext cx="2880" cy="18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1389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8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/>
                </a:rPr>
                <a:t>O açúcar e o álcool desenvolvendo Alagoas</a:t>
              </a:r>
            </a:p>
          </p:txBody>
        </p:sp>
      </p:grp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32"/>
            <a:ext cx="936103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116632"/>
            <a:ext cx="1116124" cy="3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335" y="1148431"/>
            <a:ext cx="8704945" cy="463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7525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38" r="40585"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475656" y="620688"/>
            <a:ext cx="2283443" cy="576064"/>
            <a:chOff x="2781" y="1237"/>
            <a:chExt cx="4320" cy="815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003776894"/>
                </p:ext>
              </p:extLst>
            </p:nvPr>
          </p:nvGraphicFramePr>
          <p:xfrm>
            <a:off x="2781" y="1237"/>
            <a:ext cx="1440" cy="815"/>
          </p:xfrm>
          <a:graphic>
            <a:graphicData uri="http://schemas.openxmlformats.org/presentationml/2006/ole">
              <p:oleObj spid="_x0000_s4113" name="Imagem de Bitmap" r:id="rId4" imgW="4181400" imgH="2419200" progId="PBrush">
                <p:embed/>
              </p:oleObj>
            </a:graphicData>
          </a:graphic>
        </p:graphicFrame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18" y="1237"/>
              <a:ext cx="2880" cy="435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1200" b="1" kern="10" spc="0" dirty="0" err="1">
                  <a:ln>
                    <a:noFill/>
                  </a:ln>
                  <a:solidFill>
                    <a:srgbClr val="000080">
                      <a:alpha val="85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</a:rPr>
                <a:t>SINDAÇÚCAR-AL</a:t>
              </a:r>
              <a:endParaRPr lang="pt-BR" sz="1200" b="1" kern="10" spc="0" dirty="0">
                <a:ln>
                  <a:noFill/>
                </a:ln>
                <a:solidFill>
                  <a:srgbClr val="000080">
                    <a:alpha val="85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221" y="1774"/>
              <a:ext cx="2880" cy="180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1389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8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/>
                </a:rPr>
                <a:t>O açúcar e o álcool desenvolvendo Alagoas</a:t>
              </a:r>
            </a:p>
          </p:txBody>
        </p:sp>
      </p:grp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9769"/>
            <a:ext cx="1224136" cy="65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3" y="3789040"/>
            <a:ext cx="15877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03648" y="125946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do Açúcar e do Álcool no Estado de Alagoas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27089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do Açúcar e do Álcool no Estado de Pernambuco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4461" y="4427820"/>
            <a:ext cx="703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de Fabricação do Álcool no Estado da Paraíba </a:t>
            </a:r>
          </a:p>
        </p:txBody>
      </p:sp>
    </p:spTree>
    <p:extLst>
      <p:ext uri="{BB962C8B-B14F-4D97-AF65-F5344CB8AC3E}">
        <p14:creationId xmlns="" xmlns:p14="http://schemas.microsoft.com/office/powerpoint/2010/main" val="3558478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63</Words>
  <Application>Microsoft Office PowerPoint</Application>
  <PresentationFormat>Apresentação na tela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5" baseType="lpstr">
      <vt:lpstr>Tema do Office</vt:lpstr>
      <vt:lpstr>Imagem de Bitmap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Sandes</dc:creator>
  <cp:lastModifiedBy>Usuário do Windows</cp:lastModifiedBy>
  <cp:revision>172</cp:revision>
  <cp:lastPrinted>2020-01-23T12:25:35Z</cp:lastPrinted>
  <dcterms:created xsi:type="dcterms:W3CDTF">2014-02-10T18:29:02Z</dcterms:created>
  <dcterms:modified xsi:type="dcterms:W3CDTF">2020-03-04T16:01:59Z</dcterms:modified>
</cp:coreProperties>
</file>